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87" r:id="rId6"/>
    <p:sldId id="1147" r:id="rId7"/>
    <p:sldId id="1150" r:id="rId8"/>
    <p:sldId id="1152" r:id="rId9"/>
    <p:sldId id="1145" r:id="rId10"/>
    <p:sldId id="1142" r:id="rId11"/>
    <p:sldId id="1162" r:id="rId12"/>
    <p:sldId id="1161" r:id="rId13"/>
    <p:sldId id="1167" r:id="rId14"/>
    <p:sldId id="1165" r:id="rId15"/>
    <p:sldId id="1166" r:id="rId16"/>
    <p:sldId id="1169" r:id="rId17"/>
    <p:sldId id="1184" r:id="rId18"/>
    <p:sldId id="1186" r:id="rId19"/>
    <p:sldId id="1181" r:id="rId20"/>
    <p:sldId id="1179" r:id="rId21"/>
    <p:sldId id="1170" r:id="rId22"/>
    <p:sldId id="1177" r:id="rId23"/>
    <p:sldId id="1182" r:id="rId24"/>
    <p:sldId id="1183" r:id="rId25"/>
    <p:sldId id="1189" r:id="rId26"/>
    <p:sldId id="1188" r:id="rId27"/>
    <p:sldId id="1190" r:id="rId28"/>
    <p:sldId id="1193" r:id="rId29"/>
    <p:sldId id="1194" r:id="rId30"/>
    <p:sldId id="1195" r:id="rId31"/>
    <p:sldId id="1191" r:id="rId32"/>
    <p:sldId id="1196" r:id="rId33"/>
    <p:sldId id="1192" r:id="rId34"/>
    <p:sldId id="1155" r:id="rId35"/>
    <p:sldId id="1143" r:id="rId36"/>
    <p:sldId id="1171" r:id="rId37"/>
    <p:sldId id="1154" r:id="rId38"/>
    <p:sldId id="1160" r:id="rId39"/>
    <p:sldId id="1157" r:id="rId40"/>
    <p:sldId id="11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44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5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1140</Words>
  <Application>Microsoft Office PowerPoint</Application>
  <PresentationFormat>Grand écran</PresentationFormat>
  <Paragraphs>250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Digital twins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85</cp:revision>
  <dcterms:created xsi:type="dcterms:W3CDTF">2022-03-02T23:10:29Z</dcterms:created>
  <dcterms:modified xsi:type="dcterms:W3CDTF">2022-03-10T07:23:31Z</dcterms:modified>
</cp:coreProperties>
</file>